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392"/>
    <p:restoredTop sz="94643"/>
  </p:normalViewPr>
  <p:slideViewPr>
    <p:cSldViewPr snapToGrid="0">
      <p:cViewPr varScale="1">
        <p:scale>
          <a:sx n="178" d="100"/>
          <a:sy n="178" d="100"/>
        </p:scale>
        <p:origin x="176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7CD6C-2E11-874D-AEB3-5F14E526FDBE}" type="datetimeFigureOut">
              <a:rPr lang="en-US" smtClean="0"/>
              <a:t>2/1/26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F13FC-2ACB-904C-AC56-0EF5D0D17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CF13FC-2ACB-904C-AC56-0EF5D0D17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BB62-1A77-2FEB-82DB-3120AF7A1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1B1FC-430D-C06E-0A42-44AAFC63E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AF2BD-4EBD-1278-A27E-A6E26674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EC789-4298-563C-24BE-F8A134C8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048D2-658B-32C0-FE01-F15A1B5F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6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0614-3E7F-3440-B113-5B0190BB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6DA04-8E19-9B49-E260-A718D65B1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5034D-E4A0-CA15-DD97-8E17F502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4992A-68A0-359C-19B1-6BA8AB2D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655B-2F47-EF75-76D2-6AA77E12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0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1E6A3B-7E2E-D400-D13E-19D52A5E5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05489-5492-A27F-AB02-E2E54C681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D001-EA22-FCDB-E791-D2421B511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2A827-B5BF-C24D-83D4-624B80E7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E4815-D5F6-8A2D-7A95-4123B495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2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36CF-18C7-D2F5-B3D3-91BAC9CA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1F86C-21FE-043A-2C47-DF189F8E5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20A44-6D8B-214D-7EA5-8ACD3829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326E7-197A-2BAF-519A-7835274B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8BB34-E499-59C8-6885-1FB1E2B3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3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DDF2-6938-B6EE-1D21-17E26278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78891-15D6-24BD-9D91-BF430AD55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322DB-EF94-A77C-FAC9-25CEB578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CCA6C-B15D-25AB-A575-7AB8FC66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C923E-426D-D312-0292-DD03A29ED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1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CF66-CC33-212B-E90B-95CC0476A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F80F3-FF4C-6E4A-8EA9-093B353AF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F8E4E-5087-9A1B-D4BE-DD900D6A7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C96D6-409A-17CA-2591-D9A2FB35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68555-9012-1BD8-771F-F8DC9A20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9AD74-2886-367A-F6D2-47D64A0E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23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3E9F-146B-D48C-1DD5-C5D954CE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8F496-6678-4DC8-E241-ABBFCD38C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B08FD-99A7-D9C2-37A9-6FE61FE79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8324BB-8D93-0EB6-D4C2-FD50DC6204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5BC07-1352-5E32-1FAD-34CD78E64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BF1262-903D-C6B1-6FEC-C53E2680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2479A9-04DE-D839-63C4-B93650D4F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AD48E-5241-E8FB-10DE-1F63D705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E12C-20B8-6807-E29F-2D9B1CC7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CC9B2-697E-CE0B-700F-4880E4D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3A75A-875C-3206-3EC5-96ED54FF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805CD-84E4-F6FE-53ED-34C11650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2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32304-C3D8-27DC-142C-E24EEA91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BF0BAA-579C-5483-1760-E475A6CE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5B945-FA8C-3366-65E8-ED9201DA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4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C42D-87AC-3797-B07D-645BF26D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AB9AF-3681-F770-2B14-270CB7508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CF5D4-DF12-73E1-4413-38490522E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DC66B-0462-40FC-301F-EBA902B6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EB13-9D9E-D403-B6CD-437D86B5E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6EBD8-30F8-BA18-DB9A-FAFD1869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0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E0BF-457F-AC86-BD24-0028F3D8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F35AE6-840E-B76D-04A5-61FF72C88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93E6A-0EF1-288F-8D33-FA62B033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E9358-2B17-4722-FEF6-D263666A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34751-947A-9ECB-B7A7-72C4E7A24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EB734-7E48-D374-89E9-FD496FA1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62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C3FD3-EFBF-E2A7-3489-4976ED212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9A10D-71AA-55D3-A575-962A36395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6D83D-74A7-0135-9FF5-B6FFFE0E7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E8EA03-4E5C-5E4C-AC8F-021B088E1FB0}" type="datetimeFigureOut">
              <a:rPr lang="en-US" smtClean="0"/>
              <a:t>2/1/26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D714A-9C9F-B3E6-00E0-8F05BFE98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46C57-93C3-1464-612F-EA01C76D0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6598FA-A864-1443-98B8-71CAA4A97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projector screen&#10;&#10;AI-generated content may be incorrect.">
            <a:extLst>
              <a:ext uri="{FF2B5EF4-FFF2-40B4-BE49-F238E27FC236}">
                <a16:creationId xmlns:a16="http://schemas.microsoft.com/office/drawing/2014/main" id="{995F2B74-E006-96C2-417F-834140D7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54749" cy="25264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7DFB6D64-7530-0984-2771-70DD485E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531" y="1"/>
            <a:ext cx="3369469" cy="2527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6349369-2770-3674-A9CD-472F377196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468" b="13211"/>
          <a:stretch>
            <a:fillRect/>
          </a:stretch>
        </p:blipFill>
        <p:spPr>
          <a:xfrm>
            <a:off x="-14205" y="2516489"/>
            <a:ext cx="4220951" cy="4351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31056E87-DBBD-DE70-0F75-0BF225C8C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909" y="2363488"/>
            <a:ext cx="2854749" cy="21410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D013A2CB-F728-81D3-DA25-FEA43FA99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861" y="-9964"/>
            <a:ext cx="3689936" cy="2767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table with a projector screen on it&#10;&#10;AI-generated content may be incorrect.">
            <a:extLst>
              <a:ext uri="{FF2B5EF4-FFF2-40B4-BE49-F238E27FC236}">
                <a16:creationId xmlns:a16="http://schemas.microsoft.com/office/drawing/2014/main" id="{10613632-8311-6CC3-5203-DA7DC575A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5855" y="2592026"/>
            <a:ext cx="2916145" cy="2187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21936F-253A-7338-38D9-50B17FA46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658" y="2471125"/>
            <a:ext cx="3431585" cy="2573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 descr="A circular object with rainbow colored lines&#10;&#10;AI-generated content may be incorrect.">
            <a:extLst>
              <a:ext uri="{FF2B5EF4-FFF2-40B4-BE49-F238E27FC236}">
                <a16:creationId xmlns:a16="http://schemas.microsoft.com/office/drawing/2014/main" id="{CF1F3698-6D64-968A-390C-E7B9A8F0E33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576" t="25886" r="24913" b="22446"/>
          <a:stretch>
            <a:fillRect/>
          </a:stretch>
        </p:blipFill>
        <p:spPr>
          <a:xfrm>
            <a:off x="6012658" y="0"/>
            <a:ext cx="2822459" cy="2757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E6D47E15-3369-A894-2706-096EEAA452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2639" y="4422737"/>
            <a:ext cx="3260401" cy="2445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55AEB9-603F-211A-FD4C-41EF62273C2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5770" t="40514" b="31915"/>
          <a:stretch>
            <a:fillRect/>
          </a:stretch>
        </p:blipFill>
        <p:spPr>
          <a:xfrm>
            <a:off x="5739655" y="4779134"/>
            <a:ext cx="6452345" cy="2078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544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Roulston, Benjamin</dc:creator>
  <cp:lastModifiedBy>Roulston, Benjamin</cp:lastModifiedBy>
  <cp:revision>1</cp:revision>
  <dcterms:created xsi:type="dcterms:W3CDTF">2026-02-01T16:56:13Z</dcterms:created>
  <dcterms:modified xsi:type="dcterms:W3CDTF">2026-02-01T17:24:24Z</dcterms:modified>
</cp:coreProperties>
</file>